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6"/>
  </p:notesMasterIdLst>
  <p:sldIdLst>
    <p:sldId id="276" r:id="rId2"/>
    <p:sldId id="257" r:id="rId3"/>
    <p:sldId id="258" r:id="rId4"/>
    <p:sldId id="260" r:id="rId5"/>
    <p:sldId id="259" r:id="rId6"/>
    <p:sldId id="261" r:id="rId7"/>
    <p:sldId id="273" r:id="rId8"/>
    <p:sldId id="262" r:id="rId9"/>
    <p:sldId id="274" r:id="rId10"/>
    <p:sldId id="271" r:id="rId11"/>
    <p:sldId id="275" r:id="rId12"/>
    <p:sldId id="267" r:id="rId13"/>
    <p:sldId id="272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7" autoAdjust="0"/>
    <p:restoredTop sz="94633" autoAdjust="0"/>
  </p:normalViewPr>
  <p:slideViewPr>
    <p:cSldViewPr>
      <p:cViewPr varScale="1">
        <p:scale>
          <a:sx n="84" d="100"/>
          <a:sy n="84" d="100"/>
        </p:scale>
        <p:origin x="15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31696-2429-4C22-8A75-6838898CD81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BE025C-3C99-45C9-A406-C81EAB82FD93}">
      <dgm:prSet phldrT="[Текст]" custT="1"/>
      <dgm:spPr/>
      <dgm:t>
        <a:bodyPr/>
        <a:lstStyle/>
        <a:p>
          <a:r>
            <a:rPr lang="ru-RU" sz="4000" b="0" dirty="0" smtClean="0">
              <a:latin typeface="Georgia" pitchFamily="18" charset="0"/>
            </a:rPr>
            <a:t>зима</a:t>
          </a:r>
          <a:endParaRPr lang="ru-RU" sz="4000" b="0" dirty="0">
            <a:latin typeface="Georgia" pitchFamily="18" charset="0"/>
          </a:endParaRPr>
        </a:p>
      </dgm:t>
    </dgm:pt>
    <dgm:pt modelId="{9FE2AABE-6B6F-4DDF-9221-3F72A4558CE2}" type="parTrans" cxnId="{EC403FDA-0E0F-4CA8-A909-C03FF770701F}">
      <dgm:prSet/>
      <dgm:spPr/>
      <dgm:t>
        <a:bodyPr/>
        <a:lstStyle/>
        <a:p>
          <a:endParaRPr lang="ru-RU"/>
        </a:p>
      </dgm:t>
    </dgm:pt>
    <dgm:pt modelId="{03C5CB35-11BF-481A-AFDD-A71CA125CD1E}" type="sibTrans" cxnId="{EC403FDA-0E0F-4CA8-A909-C03FF770701F}">
      <dgm:prSet/>
      <dgm:spPr/>
      <dgm:t>
        <a:bodyPr/>
        <a:lstStyle/>
        <a:p>
          <a:endParaRPr lang="ru-RU"/>
        </a:p>
      </dgm:t>
    </dgm:pt>
    <dgm:pt modelId="{04809DC2-401E-42EB-B6B8-0108F2EF69F9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altLang="ru-RU" sz="1500" dirty="0" smtClean="0">
              <a:solidFill>
                <a:schemeClr val="bg1"/>
              </a:solidFill>
              <a:latin typeface="Georgia" pitchFamily="18" charset="0"/>
            </a:rPr>
            <a:t>  </a:t>
          </a:r>
          <a:r>
            <a:rPr lang="ru-RU" altLang="ru-RU" sz="1900" dirty="0" smtClean="0">
              <a:solidFill>
                <a:schemeClr val="bg1"/>
              </a:solidFill>
              <a:latin typeface="Georgia" pitchFamily="18" charset="0"/>
            </a:rPr>
            <a:t>впадают в спячку,</a:t>
          </a:r>
        </a:p>
        <a:p>
          <a:pPr algn="ctr">
            <a:lnSpc>
              <a:spcPct val="100000"/>
            </a:lnSpc>
          </a:pPr>
          <a:r>
            <a:rPr lang="ru-RU" altLang="ru-RU" sz="1900" dirty="0" smtClean="0">
              <a:solidFill>
                <a:schemeClr val="bg1"/>
              </a:solidFill>
              <a:latin typeface="Georgia" pitchFamily="18" charset="0"/>
            </a:rPr>
            <a:t>используют летние запасы,</a:t>
          </a:r>
        </a:p>
        <a:p>
          <a:pPr algn="ctr">
            <a:lnSpc>
              <a:spcPct val="100000"/>
            </a:lnSpc>
          </a:pPr>
          <a:r>
            <a:rPr lang="ru-RU" altLang="ru-RU" sz="1900" dirty="0" smtClean="0">
              <a:solidFill>
                <a:schemeClr val="bg1"/>
              </a:solidFill>
              <a:latin typeface="Georgia" pitchFamily="18" charset="0"/>
            </a:rPr>
            <a:t>перебираются ближе к жилью человека</a:t>
          </a:r>
          <a:endParaRPr lang="ru-RU" sz="1900" dirty="0">
            <a:latin typeface="Georgia" pitchFamily="18" charset="0"/>
          </a:endParaRPr>
        </a:p>
      </dgm:t>
    </dgm:pt>
    <dgm:pt modelId="{6780B896-5522-4E78-8876-CFD98D3649AC}" type="sibTrans" cxnId="{F5281806-B8ED-4551-A2EF-AD7F061B25F0}">
      <dgm:prSet/>
      <dgm:spPr/>
      <dgm:t>
        <a:bodyPr/>
        <a:lstStyle/>
        <a:p>
          <a:endParaRPr lang="ru-RU"/>
        </a:p>
      </dgm:t>
    </dgm:pt>
    <dgm:pt modelId="{822A932B-606F-46EE-8A92-3DFF924AFAEB}" type="parTrans" cxnId="{F5281806-B8ED-4551-A2EF-AD7F061B25F0}">
      <dgm:prSet/>
      <dgm:spPr/>
      <dgm:t>
        <a:bodyPr/>
        <a:lstStyle/>
        <a:p>
          <a:endParaRPr lang="ru-RU"/>
        </a:p>
      </dgm:t>
    </dgm:pt>
    <dgm:pt modelId="{CD115EA6-3CCD-48BA-A3DB-B622244BB36F}">
      <dgm:prSet phldrT="[Текст]" custT="1"/>
      <dgm:spPr/>
      <dgm:t>
        <a:bodyPr/>
        <a:lstStyle/>
        <a:p>
          <a:r>
            <a:rPr lang="ru-RU" sz="2200" b="0" dirty="0" smtClean="0">
              <a:latin typeface="Georgia" pitchFamily="18" charset="0"/>
            </a:rPr>
            <a:t>тёплый мех</a:t>
          </a:r>
          <a:endParaRPr lang="ru-RU" sz="2200" b="0" dirty="0">
            <a:latin typeface="Georgia" pitchFamily="18" charset="0"/>
          </a:endParaRPr>
        </a:p>
      </dgm:t>
    </dgm:pt>
    <dgm:pt modelId="{0D702381-AB51-41C6-B258-4EACE530B4D6}" type="sibTrans" cxnId="{47D78FDC-66D7-4480-891A-05886799B574}">
      <dgm:prSet/>
      <dgm:spPr/>
      <dgm:t>
        <a:bodyPr/>
        <a:lstStyle/>
        <a:p>
          <a:endParaRPr lang="ru-RU"/>
        </a:p>
      </dgm:t>
    </dgm:pt>
    <dgm:pt modelId="{7B770926-8664-4486-A570-7703BD6A733E}" type="parTrans" cxnId="{47D78FDC-66D7-4480-891A-05886799B574}">
      <dgm:prSet/>
      <dgm:spPr/>
      <dgm:t>
        <a:bodyPr/>
        <a:lstStyle/>
        <a:p>
          <a:endParaRPr lang="ru-RU"/>
        </a:p>
      </dgm:t>
    </dgm:pt>
    <dgm:pt modelId="{AC580543-2643-49C9-A757-1C649600298E}">
      <dgm:prSet custT="1"/>
      <dgm:spPr/>
      <dgm:t>
        <a:bodyPr/>
        <a:lstStyle/>
        <a:p>
          <a:r>
            <a:rPr lang="ru-RU" sz="2200" dirty="0" smtClean="0"/>
            <a:t>смена окраски</a:t>
          </a:r>
          <a:endParaRPr lang="ru-RU" sz="2200" dirty="0"/>
        </a:p>
      </dgm:t>
    </dgm:pt>
    <dgm:pt modelId="{E6BDD91F-3F28-48DE-B31F-ED872D2A0AD9}" type="parTrans" cxnId="{D1C00A77-26AE-44A1-9EAD-D79BF271DE12}">
      <dgm:prSet/>
      <dgm:spPr/>
      <dgm:t>
        <a:bodyPr/>
        <a:lstStyle/>
        <a:p>
          <a:endParaRPr lang="ru-RU"/>
        </a:p>
      </dgm:t>
    </dgm:pt>
    <dgm:pt modelId="{9FB03242-A7CF-4DA7-983A-4DC3791DEC3F}" type="sibTrans" cxnId="{D1C00A77-26AE-44A1-9EAD-D79BF271DE12}">
      <dgm:prSet/>
      <dgm:spPr/>
      <dgm:t>
        <a:bodyPr/>
        <a:lstStyle/>
        <a:p>
          <a:endParaRPr lang="ru-RU"/>
        </a:p>
      </dgm:t>
    </dgm:pt>
    <dgm:pt modelId="{01A8FBEB-1F8A-42D8-B747-72A4E6ECA43E}" type="pres">
      <dgm:prSet presAssocID="{AAD31696-2429-4C22-8A75-6838898CD81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BF42EC9-1510-45CF-8D11-4B888B037BA5}" type="pres">
      <dgm:prSet presAssocID="{BDBE025C-3C99-45C9-A406-C81EAB82FD93}" presName="hierRoot1" presStyleCnt="0"/>
      <dgm:spPr/>
    </dgm:pt>
    <dgm:pt modelId="{1B8267C9-E930-45A6-B839-734760DF9AC6}" type="pres">
      <dgm:prSet presAssocID="{BDBE025C-3C99-45C9-A406-C81EAB82FD93}" presName="composite" presStyleCnt="0"/>
      <dgm:spPr/>
    </dgm:pt>
    <dgm:pt modelId="{A6BC085B-81B4-4019-9631-C8F0A05F97B4}" type="pres">
      <dgm:prSet presAssocID="{BDBE025C-3C99-45C9-A406-C81EAB82FD93}" presName="background" presStyleLbl="node0" presStyleIdx="0" presStyleCnt="1"/>
      <dgm:spPr/>
    </dgm:pt>
    <dgm:pt modelId="{F8FEECB3-9B09-44E8-905D-7EFDD64FE2AA}" type="pres">
      <dgm:prSet presAssocID="{BDBE025C-3C99-45C9-A406-C81EAB82FD93}" presName="text" presStyleLbl="fgAcc0" presStyleIdx="0" presStyleCnt="1">
        <dgm:presLayoutVars>
          <dgm:chPref val="3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2A1F0C41-3164-4FB0-9553-C9399FF5B44C}" type="pres">
      <dgm:prSet presAssocID="{BDBE025C-3C99-45C9-A406-C81EAB82FD93}" presName="hierChild2" presStyleCnt="0"/>
      <dgm:spPr/>
    </dgm:pt>
    <dgm:pt modelId="{70A592B2-8856-43F4-959B-557D38EB2F1D}" type="pres">
      <dgm:prSet presAssocID="{7B770926-8664-4486-A570-7703BD6A733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EEFC791B-EEDC-4099-916B-AE6E719E1821}" type="pres">
      <dgm:prSet presAssocID="{CD115EA6-3CCD-48BA-A3DB-B622244BB36F}" presName="hierRoot2" presStyleCnt="0"/>
      <dgm:spPr/>
    </dgm:pt>
    <dgm:pt modelId="{8E7BCDAC-715D-499D-AEC2-89C981C9F3D2}" type="pres">
      <dgm:prSet presAssocID="{CD115EA6-3CCD-48BA-A3DB-B622244BB36F}" presName="composite2" presStyleCnt="0"/>
      <dgm:spPr/>
    </dgm:pt>
    <dgm:pt modelId="{45517B4E-1415-400B-A850-89C448C6AD26}" type="pres">
      <dgm:prSet presAssocID="{CD115EA6-3CCD-48BA-A3DB-B622244BB36F}" presName="background2" presStyleLbl="node2" presStyleIdx="0" presStyleCnt="3"/>
      <dgm:spPr/>
    </dgm:pt>
    <dgm:pt modelId="{A5D8744A-8784-4FE0-A7DD-A2032BA321C9}" type="pres">
      <dgm:prSet presAssocID="{CD115EA6-3CCD-48BA-A3DB-B622244BB36F}" presName="text2" presStyleLbl="fgAcc2" presStyleIdx="0" presStyleCnt="3">
        <dgm:presLayoutVars>
          <dgm:chPref val="3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2EB8C6A3-9650-499A-AB6C-E0B045431E9E}" type="pres">
      <dgm:prSet presAssocID="{CD115EA6-3CCD-48BA-A3DB-B622244BB36F}" presName="hierChild3" presStyleCnt="0"/>
      <dgm:spPr/>
    </dgm:pt>
    <dgm:pt modelId="{BB5C90DA-6231-41C3-9A91-8BC034B5D589}" type="pres">
      <dgm:prSet presAssocID="{822A932B-606F-46EE-8A92-3DFF924AFAE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3B594AEC-72EF-4D02-980D-64A2D8FBD9D1}" type="pres">
      <dgm:prSet presAssocID="{04809DC2-401E-42EB-B6B8-0108F2EF69F9}" presName="hierRoot2" presStyleCnt="0"/>
      <dgm:spPr/>
    </dgm:pt>
    <dgm:pt modelId="{99AF44F3-E0EC-4FD4-AAB8-719F5FC9A01A}" type="pres">
      <dgm:prSet presAssocID="{04809DC2-401E-42EB-B6B8-0108F2EF69F9}" presName="composite2" presStyleCnt="0"/>
      <dgm:spPr/>
    </dgm:pt>
    <dgm:pt modelId="{18DB9DC0-0A95-4003-BB48-70EFD6899E30}" type="pres">
      <dgm:prSet presAssocID="{04809DC2-401E-42EB-B6B8-0108F2EF69F9}" presName="background2" presStyleLbl="node2" presStyleIdx="1" presStyleCnt="3"/>
      <dgm:spPr/>
    </dgm:pt>
    <dgm:pt modelId="{B3DE1B37-158C-4A35-ABB1-452B8BA362BD}" type="pres">
      <dgm:prSet presAssocID="{04809DC2-401E-42EB-B6B8-0108F2EF69F9}" presName="text2" presStyleLbl="fgAcc2" presStyleIdx="1" presStyleCnt="3" custScaleX="115887" custScaleY="120436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ABF8A4F-59B4-449B-B463-533319B14790}" type="pres">
      <dgm:prSet presAssocID="{04809DC2-401E-42EB-B6B8-0108F2EF69F9}" presName="hierChild3" presStyleCnt="0"/>
      <dgm:spPr/>
    </dgm:pt>
    <dgm:pt modelId="{63E5E991-B622-4DCA-B814-E0FEDFAA1E0B}" type="pres">
      <dgm:prSet presAssocID="{E6BDD91F-3F28-48DE-B31F-ED872D2A0AD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D77EB416-3EF9-4FDD-BDA5-83D0FAA65596}" type="pres">
      <dgm:prSet presAssocID="{AC580543-2643-49C9-A757-1C649600298E}" presName="hierRoot2" presStyleCnt="0"/>
      <dgm:spPr/>
    </dgm:pt>
    <dgm:pt modelId="{C26D1B6E-7546-4C7A-8D6B-BB96838058DA}" type="pres">
      <dgm:prSet presAssocID="{AC580543-2643-49C9-A757-1C649600298E}" presName="composite2" presStyleCnt="0"/>
      <dgm:spPr/>
    </dgm:pt>
    <dgm:pt modelId="{77F39216-CA24-424E-8FFE-9FCD73253637}" type="pres">
      <dgm:prSet presAssocID="{AC580543-2643-49C9-A757-1C649600298E}" presName="background2" presStyleLbl="node2" presStyleIdx="2" presStyleCnt="3"/>
      <dgm:spPr/>
    </dgm:pt>
    <dgm:pt modelId="{C9B5EDEF-13D2-4823-A50E-B72220465CDA}" type="pres">
      <dgm:prSet presAssocID="{AC580543-2643-49C9-A757-1C649600298E}" presName="text2" presStyleLbl="fgAcc2" presStyleIdx="2" presStyleCnt="3">
        <dgm:presLayoutVars>
          <dgm:chPref val="3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B20426C1-D72D-4B24-9209-A324D6AE9739}" type="pres">
      <dgm:prSet presAssocID="{AC580543-2643-49C9-A757-1C649600298E}" presName="hierChild3" presStyleCnt="0"/>
      <dgm:spPr/>
    </dgm:pt>
  </dgm:ptLst>
  <dgm:cxnLst>
    <dgm:cxn modelId="{C6320B9F-5D03-4C4F-B7BA-E5F30D5A9C63}" type="presOf" srcId="{E6BDD91F-3F28-48DE-B31F-ED872D2A0AD9}" destId="{63E5E991-B622-4DCA-B814-E0FEDFAA1E0B}" srcOrd="0" destOrd="0" presId="urn:microsoft.com/office/officeart/2005/8/layout/hierarchy1"/>
    <dgm:cxn modelId="{02689F5C-BDB2-4627-87FA-9DF1F6D6FA6E}" type="presOf" srcId="{BDBE025C-3C99-45C9-A406-C81EAB82FD93}" destId="{F8FEECB3-9B09-44E8-905D-7EFDD64FE2AA}" srcOrd="0" destOrd="0" presId="urn:microsoft.com/office/officeart/2005/8/layout/hierarchy1"/>
    <dgm:cxn modelId="{F5281806-B8ED-4551-A2EF-AD7F061B25F0}" srcId="{BDBE025C-3C99-45C9-A406-C81EAB82FD93}" destId="{04809DC2-401E-42EB-B6B8-0108F2EF69F9}" srcOrd="1" destOrd="0" parTransId="{822A932B-606F-46EE-8A92-3DFF924AFAEB}" sibTransId="{6780B896-5522-4E78-8876-CFD98D3649AC}"/>
    <dgm:cxn modelId="{EC403FDA-0E0F-4CA8-A909-C03FF770701F}" srcId="{AAD31696-2429-4C22-8A75-6838898CD81D}" destId="{BDBE025C-3C99-45C9-A406-C81EAB82FD93}" srcOrd="0" destOrd="0" parTransId="{9FE2AABE-6B6F-4DDF-9221-3F72A4558CE2}" sibTransId="{03C5CB35-11BF-481A-AFDD-A71CA125CD1E}"/>
    <dgm:cxn modelId="{47D78FDC-66D7-4480-891A-05886799B574}" srcId="{BDBE025C-3C99-45C9-A406-C81EAB82FD93}" destId="{CD115EA6-3CCD-48BA-A3DB-B622244BB36F}" srcOrd="0" destOrd="0" parTransId="{7B770926-8664-4486-A570-7703BD6A733E}" sibTransId="{0D702381-AB51-41C6-B258-4EACE530B4D6}"/>
    <dgm:cxn modelId="{D1C00A77-26AE-44A1-9EAD-D79BF271DE12}" srcId="{BDBE025C-3C99-45C9-A406-C81EAB82FD93}" destId="{AC580543-2643-49C9-A757-1C649600298E}" srcOrd="2" destOrd="0" parTransId="{E6BDD91F-3F28-48DE-B31F-ED872D2A0AD9}" sibTransId="{9FB03242-A7CF-4DA7-983A-4DC3791DEC3F}"/>
    <dgm:cxn modelId="{3316A43E-6923-4D20-A4D5-C56C2A62BE3C}" type="presOf" srcId="{CD115EA6-3CCD-48BA-A3DB-B622244BB36F}" destId="{A5D8744A-8784-4FE0-A7DD-A2032BA321C9}" srcOrd="0" destOrd="0" presId="urn:microsoft.com/office/officeart/2005/8/layout/hierarchy1"/>
    <dgm:cxn modelId="{78F7551D-2ED6-4A35-8532-EAA4175D5CDE}" type="presOf" srcId="{7B770926-8664-4486-A570-7703BD6A733E}" destId="{70A592B2-8856-43F4-959B-557D38EB2F1D}" srcOrd="0" destOrd="0" presId="urn:microsoft.com/office/officeart/2005/8/layout/hierarchy1"/>
    <dgm:cxn modelId="{59B188FC-A06B-4D70-806A-295D5A91828E}" type="presOf" srcId="{AC580543-2643-49C9-A757-1C649600298E}" destId="{C9B5EDEF-13D2-4823-A50E-B72220465CDA}" srcOrd="0" destOrd="0" presId="urn:microsoft.com/office/officeart/2005/8/layout/hierarchy1"/>
    <dgm:cxn modelId="{A314C2B2-004D-47A7-80DB-4B1B016BDAB7}" type="presOf" srcId="{AAD31696-2429-4C22-8A75-6838898CD81D}" destId="{01A8FBEB-1F8A-42D8-B747-72A4E6ECA43E}" srcOrd="0" destOrd="0" presId="urn:microsoft.com/office/officeart/2005/8/layout/hierarchy1"/>
    <dgm:cxn modelId="{0789E04C-5670-4E9F-9374-00914E22F352}" type="presOf" srcId="{822A932B-606F-46EE-8A92-3DFF924AFAEB}" destId="{BB5C90DA-6231-41C3-9A91-8BC034B5D589}" srcOrd="0" destOrd="0" presId="urn:microsoft.com/office/officeart/2005/8/layout/hierarchy1"/>
    <dgm:cxn modelId="{99DA6F0A-ACC6-4D7D-9D97-26B13C84726D}" type="presOf" srcId="{04809DC2-401E-42EB-B6B8-0108F2EF69F9}" destId="{B3DE1B37-158C-4A35-ABB1-452B8BA362BD}" srcOrd="0" destOrd="0" presId="urn:microsoft.com/office/officeart/2005/8/layout/hierarchy1"/>
    <dgm:cxn modelId="{55892905-831B-41E7-8FC5-9F3359A28A9F}" type="presParOf" srcId="{01A8FBEB-1F8A-42D8-B747-72A4E6ECA43E}" destId="{EBF42EC9-1510-45CF-8D11-4B888B037BA5}" srcOrd="0" destOrd="0" presId="urn:microsoft.com/office/officeart/2005/8/layout/hierarchy1"/>
    <dgm:cxn modelId="{8669F9D4-6822-4242-932B-9AD9C9F18C26}" type="presParOf" srcId="{EBF42EC9-1510-45CF-8D11-4B888B037BA5}" destId="{1B8267C9-E930-45A6-B839-734760DF9AC6}" srcOrd="0" destOrd="0" presId="urn:microsoft.com/office/officeart/2005/8/layout/hierarchy1"/>
    <dgm:cxn modelId="{1948A7E1-65F3-48CF-A182-B3D43B5ED7E7}" type="presParOf" srcId="{1B8267C9-E930-45A6-B839-734760DF9AC6}" destId="{A6BC085B-81B4-4019-9631-C8F0A05F97B4}" srcOrd="0" destOrd="0" presId="urn:microsoft.com/office/officeart/2005/8/layout/hierarchy1"/>
    <dgm:cxn modelId="{ECECB638-6292-4B0F-A68C-4B8005B1E9F6}" type="presParOf" srcId="{1B8267C9-E930-45A6-B839-734760DF9AC6}" destId="{F8FEECB3-9B09-44E8-905D-7EFDD64FE2AA}" srcOrd="1" destOrd="0" presId="urn:microsoft.com/office/officeart/2005/8/layout/hierarchy1"/>
    <dgm:cxn modelId="{CF5F41DD-B529-4DAF-B5E1-492C0691ECAB}" type="presParOf" srcId="{EBF42EC9-1510-45CF-8D11-4B888B037BA5}" destId="{2A1F0C41-3164-4FB0-9553-C9399FF5B44C}" srcOrd="1" destOrd="0" presId="urn:microsoft.com/office/officeart/2005/8/layout/hierarchy1"/>
    <dgm:cxn modelId="{86CEC068-3C82-48AF-9726-5C8AEB03D091}" type="presParOf" srcId="{2A1F0C41-3164-4FB0-9553-C9399FF5B44C}" destId="{70A592B2-8856-43F4-959B-557D38EB2F1D}" srcOrd="0" destOrd="0" presId="urn:microsoft.com/office/officeart/2005/8/layout/hierarchy1"/>
    <dgm:cxn modelId="{D7DBD622-EA60-4A67-BD03-D3662B7BFA9E}" type="presParOf" srcId="{2A1F0C41-3164-4FB0-9553-C9399FF5B44C}" destId="{EEFC791B-EEDC-4099-916B-AE6E719E1821}" srcOrd="1" destOrd="0" presId="urn:microsoft.com/office/officeart/2005/8/layout/hierarchy1"/>
    <dgm:cxn modelId="{4530DFE0-9CDC-45C9-9D8C-37B0E00AA473}" type="presParOf" srcId="{EEFC791B-EEDC-4099-916B-AE6E719E1821}" destId="{8E7BCDAC-715D-499D-AEC2-89C981C9F3D2}" srcOrd="0" destOrd="0" presId="urn:microsoft.com/office/officeart/2005/8/layout/hierarchy1"/>
    <dgm:cxn modelId="{3F23C72A-1228-47EA-BCC7-BD8DE77EF0C0}" type="presParOf" srcId="{8E7BCDAC-715D-499D-AEC2-89C981C9F3D2}" destId="{45517B4E-1415-400B-A850-89C448C6AD26}" srcOrd="0" destOrd="0" presId="urn:microsoft.com/office/officeart/2005/8/layout/hierarchy1"/>
    <dgm:cxn modelId="{F805955B-30A8-412A-80EF-89D7224B92F6}" type="presParOf" srcId="{8E7BCDAC-715D-499D-AEC2-89C981C9F3D2}" destId="{A5D8744A-8784-4FE0-A7DD-A2032BA321C9}" srcOrd="1" destOrd="0" presId="urn:microsoft.com/office/officeart/2005/8/layout/hierarchy1"/>
    <dgm:cxn modelId="{5F317A70-B72E-4552-A0A6-A0EE649CE7A1}" type="presParOf" srcId="{EEFC791B-EEDC-4099-916B-AE6E719E1821}" destId="{2EB8C6A3-9650-499A-AB6C-E0B045431E9E}" srcOrd="1" destOrd="0" presId="urn:microsoft.com/office/officeart/2005/8/layout/hierarchy1"/>
    <dgm:cxn modelId="{A26093C2-AD4E-4F26-8949-DF9F64888070}" type="presParOf" srcId="{2A1F0C41-3164-4FB0-9553-C9399FF5B44C}" destId="{BB5C90DA-6231-41C3-9A91-8BC034B5D589}" srcOrd="2" destOrd="0" presId="urn:microsoft.com/office/officeart/2005/8/layout/hierarchy1"/>
    <dgm:cxn modelId="{8722A484-EA65-449F-8BFB-C2563C30A836}" type="presParOf" srcId="{2A1F0C41-3164-4FB0-9553-C9399FF5B44C}" destId="{3B594AEC-72EF-4D02-980D-64A2D8FBD9D1}" srcOrd="3" destOrd="0" presId="urn:microsoft.com/office/officeart/2005/8/layout/hierarchy1"/>
    <dgm:cxn modelId="{D1FF1922-2A50-49B8-8000-4A6D980F4EAE}" type="presParOf" srcId="{3B594AEC-72EF-4D02-980D-64A2D8FBD9D1}" destId="{99AF44F3-E0EC-4FD4-AAB8-719F5FC9A01A}" srcOrd="0" destOrd="0" presId="urn:microsoft.com/office/officeart/2005/8/layout/hierarchy1"/>
    <dgm:cxn modelId="{D7096100-5CE4-4600-B030-831AF55AEBB2}" type="presParOf" srcId="{99AF44F3-E0EC-4FD4-AAB8-719F5FC9A01A}" destId="{18DB9DC0-0A95-4003-BB48-70EFD6899E30}" srcOrd="0" destOrd="0" presId="urn:microsoft.com/office/officeart/2005/8/layout/hierarchy1"/>
    <dgm:cxn modelId="{5D4E8992-D5C2-423A-AEF2-64F1AE2DDD9C}" type="presParOf" srcId="{99AF44F3-E0EC-4FD4-AAB8-719F5FC9A01A}" destId="{B3DE1B37-158C-4A35-ABB1-452B8BA362BD}" srcOrd="1" destOrd="0" presId="urn:microsoft.com/office/officeart/2005/8/layout/hierarchy1"/>
    <dgm:cxn modelId="{DC116019-EAF0-4817-A1B4-5F3D35463F39}" type="presParOf" srcId="{3B594AEC-72EF-4D02-980D-64A2D8FBD9D1}" destId="{6ABF8A4F-59B4-449B-B463-533319B14790}" srcOrd="1" destOrd="0" presId="urn:microsoft.com/office/officeart/2005/8/layout/hierarchy1"/>
    <dgm:cxn modelId="{9C9A067E-F695-41C8-BE28-5261717F339A}" type="presParOf" srcId="{2A1F0C41-3164-4FB0-9553-C9399FF5B44C}" destId="{63E5E991-B622-4DCA-B814-E0FEDFAA1E0B}" srcOrd="4" destOrd="0" presId="urn:microsoft.com/office/officeart/2005/8/layout/hierarchy1"/>
    <dgm:cxn modelId="{24D47A00-DF2F-4136-87D9-6D066FC0E429}" type="presParOf" srcId="{2A1F0C41-3164-4FB0-9553-C9399FF5B44C}" destId="{D77EB416-3EF9-4FDD-BDA5-83D0FAA65596}" srcOrd="5" destOrd="0" presId="urn:microsoft.com/office/officeart/2005/8/layout/hierarchy1"/>
    <dgm:cxn modelId="{D1F72FCF-477B-42EE-A044-4FA00056344E}" type="presParOf" srcId="{D77EB416-3EF9-4FDD-BDA5-83D0FAA65596}" destId="{C26D1B6E-7546-4C7A-8D6B-BB96838058DA}" srcOrd="0" destOrd="0" presId="urn:microsoft.com/office/officeart/2005/8/layout/hierarchy1"/>
    <dgm:cxn modelId="{FECF4AB9-ADA8-4A79-83BD-E8B110F295E8}" type="presParOf" srcId="{C26D1B6E-7546-4C7A-8D6B-BB96838058DA}" destId="{77F39216-CA24-424E-8FFE-9FCD73253637}" srcOrd="0" destOrd="0" presId="urn:microsoft.com/office/officeart/2005/8/layout/hierarchy1"/>
    <dgm:cxn modelId="{1466B129-E6E8-414C-A59F-3ADD9AFF5084}" type="presParOf" srcId="{C26D1B6E-7546-4C7A-8D6B-BB96838058DA}" destId="{C9B5EDEF-13D2-4823-A50E-B72220465CDA}" srcOrd="1" destOrd="0" presId="urn:microsoft.com/office/officeart/2005/8/layout/hierarchy1"/>
    <dgm:cxn modelId="{A4506517-39EB-47A0-A5A1-D8A5337E17AA}" type="presParOf" srcId="{D77EB416-3EF9-4FDD-BDA5-83D0FAA65596}" destId="{B20426C1-D72D-4B24-9209-A324D6AE973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0C2F8-8A79-468C-AE2C-5CF0B74E8630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30387-0A2F-4738-8207-748A0CD5B3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9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BDF4F33-8C5B-4265-A895-3E313CB78DE1}" type="datetimeFigureOut">
              <a:rPr lang="ru-RU" smtClean="0"/>
              <a:pPr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29F675A-9D0E-49B4-8DDD-07EAD47E03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772816"/>
            <a:ext cx="8784976" cy="2522711"/>
          </a:xfrm>
        </p:spPr>
        <p:txBody>
          <a:bodyPr>
            <a:normAutofit fontScale="90000"/>
          </a:bodyPr>
          <a:lstStyle/>
          <a:p>
            <a:r>
              <a:rPr lang="ru-RU" sz="4300" b="1" dirty="0" smtClean="0">
                <a:latin typeface="Georgia" pitchFamily="18" charset="0"/>
              </a:rPr>
              <a:t>Урок по теме:</a:t>
            </a:r>
            <a:r>
              <a:rPr lang="ru-RU" sz="4500" b="1" dirty="0" smtClean="0">
                <a:latin typeface="Georgia" pitchFamily="18" charset="0"/>
              </a:rPr>
              <a:t/>
            </a:r>
            <a:br>
              <a:rPr lang="ru-RU" sz="4500" b="1" dirty="0" smtClean="0">
                <a:latin typeface="Georgia" pitchFamily="18" charset="0"/>
              </a:rPr>
            </a:br>
            <a:r>
              <a:rPr lang="ru-RU" sz="4500" b="1" dirty="0" smtClean="0">
                <a:latin typeface="Georgia" pitchFamily="18" charset="0"/>
              </a:rPr>
              <a:t> </a:t>
            </a:r>
            <a:r>
              <a:rPr lang="en-US" sz="4500" b="1" dirty="0" smtClean="0">
                <a:latin typeface="Georgia" pitchFamily="18" charset="0"/>
              </a:rPr>
              <a:t>“</a:t>
            </a:r>
            <a:r>
              <a:rPr lang="ru-RU" sz="5400" b="1" dirty="0" smtClean="0">
                <a:latin typeface="Georgia" pitchFamily="18" charset="0"/>
              </a:rPr>
              <a:t>Изменения в жизни диких животных зимой</a:t>
            </a:r>
            <a:r>
              <a:rPr lang="en-US" sz="4500" b="1" dirty="0" smtClean="0">
                <a:latin typeface="Georgia" pitchFamily="18" charset="0"/>
              </a:rPr>
              <a:t>”</a:t>
            </a:r>
            <a:endParaRPr lang="ru-RU" sz="4500" b="1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6597352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1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891480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Птицы, которые остаются зимовать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88640" y="7245424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2" name="Picture 4" descr="M:\Снегир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2" y="1175974"/>
            <a:ext cx="2754324" cy="22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Син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4077072"/>
            <a:ext cx="2489438" cy="22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M:\Дяте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29" y="764703"/>
            <a:ext cx="2559770" cy="29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:\Воробе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26" y="4441949"/>
            <a:ext cx="3241159" cy="20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5085" y="3746351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Дятел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7590" y="6453336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Воробей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1757" y="3451301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Снегирь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1709" y="630352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Галка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2426" y="347766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Клёст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2216" y="6303528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Синица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026" name="Picture 2" descr="O:\Наташа\obyknovennyy-klest foto 5 (onbird.ru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175975"/>
            <a:ext cx="2849478" cy="227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Наташа\4462749421_154ba57da0_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1" y="4115684"/>
            <a:ext cx="2394285" cy="217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1258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sz="4000" dirty="0" smtClean="0">
                <a:latin typeface="Georgia" pitchFamily="18" charset="0"/>
              </a:rPr>
              <a:t>Как помочь птицам зимой?</a:t>
            </a:r>
            <a:endParaRPr lang="ru-RU" sz="4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O:\Наташа\1j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44641"/>
            <a:ext cx="2664296" cy="28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Наташа\pticy-zimoy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44641"/>
            <a:ext cx="2880320" cy="28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:\Наташа\DSC09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01008"/>
            <a:ext cx="3096344" cy="3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O:\Наташа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165618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81370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dirty="0" smtClean="0"/>
              <a:t>Семечк</a:t>
            </a:r>
            <a:r>
              <a:rPr lang="ru-RU" dirty="0"/>
              <a:t>и</a:t>
            </a:r>
            <a:r>
              <a:rPr lang="be-BY" dirty="0" smtClean="0"/>
              <a:t> подсолнечника</a:t>
            </a:r>
            <a:endParaRPr lang="ru-RU" dirty="0"/>
          </a:p>
        </p:txBody>
      </p:sp>
      <p:pic>
        <p:nvPicPr>
          <p:cNvPr id="2054" name="Picture 6" descr="O:\Наташа\692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158417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2829757"/>
            <a:ext cx="1378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Пшеница</a:t>
            </a:r>
            <a:endParaRPr lang="ru-RU" dirty="0"/>
          </a:p>
        </p:txBody>
      </p:sp>
      <p:pic>
        <p:nvPicPr>
          <p:cNvPr id="2055" name="Picture 7" descr="O:\Наташа\41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1656184" cy="18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96245" y="2863982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Сало</a:t>
            </a:r>
            <a:endParaRPr lang="ru-RU" dirty="0"/>
          </a:p>
        </p:txBody>
      </p:sp>
      <p:pic>
        <p:nvPicPr>
          <p:cNvPr id="2056" name="Picture 8" descr="O:\Наташа\0e6000ca018922fba090ec31e27537d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9"/>
            <a:ext cx="1440160" cy="18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53341" y="2813705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Хлебные </a:t>
            </a:r>
          </a:p>
          <a:p>
            <a:r>
              <a:rPr lang="ru-RU" dirty="0" smtClean="0"/>
              <a:t>крошки</a:t>
            </a:r>
            <a:endParaRPr lang="ru-RU" dirty="0"/>
          </a:p>
        </p:txBody>
      </p:sp>
      <p:pic>
        <p:nvPicPr>
          <p:cNvPr id="2057" name="Picture 9" descr="O:\Наташа\i_0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52500"/>
            <a:ext cx="1512168" cy="186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58540" y="2824752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Пшено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0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500042"/>
            <a:ext cx="39147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12611"/>
          <a:stretch>
            <a:fillRect/>
          </a:stretch>
        </p:blipFill>
        <p:spPr bwMode="auto">
          <a:xfrm>
            <a:off x="0" y="428604"/>
            <a:ext cx="2474842" cy="212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 b="7395"/>
          <a:stretch>
            <a:fillRect/>
          </a:stretch>
        </p:blipFill>
        <p:spPr bwMode="auto">
          <a:xfrm>
            <a:off x="7215206" y="428604"/>
            <a:ext cx="1454400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5137" t="13294" r="10102" b="5780"/>
          <a:stretch>
            <a:fillRect/>
          </a:stretch>
        </p:blipFill>
        <p:spPr bwMode="auto">
          <a:xfrm>
            <a:off x="6408000" y="4429132"/>
            <a:ext cx="2736000" cy="2232000"/>
          </a:xfrm>
          <a:prstGeom prst="round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 l="21775" t="25090" r="16249" b="15966"/>
          <a:stretch>
            <a:fillRect/>
          </a:stretch>
        </p:blipFill>
        <p:spPr bwMode="auto">
          <a:xfrm>
            <a:off x="0" y="3786190"/>
            <a:ext cx="2643206" cy="184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5202000"/>
            <a:ext cx="1870146" cy="1656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Ласточки. Фото"/>
          <p:cNvPicPr>
            <a:picLocks noChangeAspect="1" noChangeArrowheads="1"/>
          </p:cNvPicPr>
          <p:nvPr/>
        </p:nvPicPr>
        <p:blipFill>
          <a:blip r:embed="rId8" cstate="print"/>
          <a:srcRect t="5511" r="19018"/>
          <a:stretch>
            <a:fillRect/>
          </a:stretch>
        </p:blipFill>
        <p:spPr bwMode="auto">
          <a:xfrm>
            <a:off x="3500430" y="4857760"/>
            <a:ext cx="2257625" cy="180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 стрелкой 11"/>
          <p:cNvCxnSpPr/>
          <p:nvPr/>
        </p:nvCxnSpPr>
        <p:spPr>
          <a:xfrm>
            <a:off x="2000232" y="2071678"/>
            <a:ext cx="1428760" cy="21431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143108" y="3643314"/>
            <a:ext cx="2500330" cy="142876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 flipV="1">
            <a:off x="5000628" y="1857364"/>
            <a:ext cx="3000396" cy="100013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V="1">
            <a:off x="5715008" y="3929066"/>
            <a:ext cx="1500198" cy="135732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75565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86413763"/>
              </p:ext>
            </p:extLst>
          </p:nvPr>
        </p:nvGraphicFramePr>
        <p:xfrm>
          <a:off x="179512" y="116632"/>
          <a:ext cx="8856984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1601" y="47667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Georgia" pitchFamily="18" charset="0"/>
              </a:rPr>
              <a:t>Как животные готовятся к зиме</a:t>
            </a:r>
            <a:endParaRPr lang="ru-RU" sz="3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0693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1368" y="476671"/>
            <a:ext cx="7093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Спасибо за работу!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208912" cy="459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4278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5565477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88840"/>
            <a:ext cx="4798235" cy="38909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79296" cy="1772816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Не барашек и не кот,</a:t>
            </a:r>
            <a:b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Носит шубу круглый год.</a:t>
            </a:r>
            <a:b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Шуба серая для лета,</a:t>
            </a:r>
            <a:b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Для зимы – другого цвета.</a:t>
            </a:r>
            <a:endParaRPr lang="ru-RU" sz="30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5" y="2996952"/>
            <a:ext cx="439248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0798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229600" cy="1600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Хожу в пушистой шубе,</a:t>
            </a:r>
            <a:b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Живу в густом лесу.</a:t>
            </a:r>
            <a:b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В дупле на старом дубе</a:t>
            </a:r>
            <a:b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Орешки я грызу.</a:t>
            </a:r>
            <a:endParaRPr lang="ru-RU" sz="30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00808"/>
            <a:ext cx="5040560" cy="432895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514806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28734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1600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За деревьями, кустами</a:t>
            </a:r>
            <a:b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Промелькнуло быстро пламя.</a:t>
            </a:r>
            <a:b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Промелькнуло, пробежало – </a:t>
            </a:r>
            <a:r>
              <a:rPr lang="en-US" sz="3000" dirty="0" smtClean="0">
                <a:solidFill>
                  <a:schemeClr val="tx1"/>
                </a:solidFill>
                <a:latin typeface="Georgia" pitchFamily="18" charset="0"/>
              </a:rPr>
              <a:t/>
            </a:r>
            <a:br>
              <a:rPr lang="en-US" sz="3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Georgia" pitchFamily="18" charset="0"/>
              </a:rPr>
              <a:t>нет ни дыма, ни пожара.</a:t>
            </a:r>
            <a:endParaRPr lang="ru-RU" sz="30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52" y="2132856"/>
            <a:ext cx="4546448" cy="3711967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4896544" cy="3733875"/>
          </a:xfrm>
        </p:spPr>
      </p:pic>
    </p:spTree>
    <p:extLst>
      <p:ext uri="{BB962C8B-B14F-4D97-AF65-F5344CB8AC3E}">
        <p14:creationId xmlns:p14="http://schemas.microsoft.com/office/powerpoint/2010/main" val="381316013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74227"/>
            <a:ext cx="4320480" cy="3038796"/>
          </a:xfrm>
          <a:prstGeom prst="rect">
            <a:avLst/>
          </a:prstGeom>
        </p:spPr>
      </p:pic>
      <p:pic>
        <p:nvPicPr>
          <p:cNvPr id="1026" name="Picture 2" descr="O:\Наташа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674227"/>
            <a:ext cx="4281655" cy="30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88640"/>
            <a:ext cx="4278042" cy="331236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6" y="154195"/>
            <a:ext cx="4308896" cy="3346813"/>
          </a:xfrm>
        </p:spPr>
      </p:pic>
    </p:spTree>
    <p:extLst>
      <p:ext uri="{BB962C8B-B14F-4D97-AF65-F5344CB8AC3E}">
        <p14:creationId xmlns:p14="http://schemas.microsoft.com/office/powerpoint/2010/main" val="29949570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459432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b="1" dirty="0" smtClean="0">
                <a:latin typeface="Georgia" pitchFamily="18" charset="0"/>
              </a:rPr>
              <a:t>Физкультминутка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24328" y="6895262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19" y="1340768"/>
            <a:ext cx="6236003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Встанем, надо отдохнуть,</a:t>
            </a:r>
            <a:br>
              <a:rPr lang="ru-RU" sz="2800" dirty="0"/>
            </a:br>
            <a:r>
              <a:rPr lang="ru-RU" sz="2800" dirty="0"/>
              <a:t>Наши пальчики встряхнуть.</a:t>
            </a:r>
            <a:br>
              <a:rPr lang="ru-RU" sz="2800" dirty="0"/>
            </a:br>
            <a:r>
              <a:rPr lang="ru-RU" sz="2800" dirty="0"/>
              <a:t>Поднимайтесь, ручки, вверх, </a:t>
            </a:r>
          </a:p>
          <a:p>
            <a:r>
              <a:rPr lang="ru-RU" sz="2800" dirty="0"/>
              <a:t>Шевелитесь, пальчики, –</a:t>
            </a:r>
          </a:p>
          <a:p>
            <a:r>
              <a:rPr lang="ru-RU" sz="2800" dirty="0"/>
              <a:t>Так шевелят ушками</a:t>
            </a:r>
          </a:p>
          <a:p>
            <a:r>
              <a:rPr lang="ru-RU" sz="2800" dirty="0"/>
              <a:t>Серенькие зайчики.</a:t>
            </a:r>
          </a:p>
          <a:p>
            <a:r>
              <a:rPr lang="ru-RU" sz="2800" dirty="0" smtClean="0"/>
              <a:t>Крадемся </a:t>
            </a:r>
            <a:r>
              <a:rPr lang="ru-RU" sz="2800" dirty="0"/>
              <a:t>тихо на носочках,</a:t>
            </a:r>
          </a:p>
          <a:p>
            <a:r>
              <a:rPr lang="ru-RU" sz="2800" dirty="0"/>
              <a:t>Как лисы бродят по лесочку.</a:t>
            </a:r>
          </a:p>
          <a:p>
            <a:r>
              <a:rPr lang="ru-RU" sz="2800" dirty="0"/>
              <a:t>Волк озирается кругом,</a:t>
            </a:r>
            <a:br>
              <a:rPr lang="ru-RU" sz="2800" dirty="0"/>
            </a:br>
            <a:r>
              <a:rPr lang="ru-RU" sz="2800" dirty="0"/>
              <a:t>И мы головки повернем.</a:t>
            </a:r>
          </a:p>
          <a:p>
            <a:r>
              <a:rPr lang="ru-RU" sz="2800" dirty="0"/>
              <a:t>Теперь садимся тише, тише – </a:t>
            </a:r>
          </a:p>
          <a:p>
            <a:r>
              <a:rPr lang="ru-RU" sz="2800" dirty="0"/>
              <a:t>Притихнем, словно в норках мыши.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97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-1611560"/>
            <a:ext cx="10873208" cy="22848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Georgia" pitchFamily="18" charset="0"/>
              </a:rPr>
              <a:t>Животные, которые зимой впадают в спячку</a:t>
            </a:r>
            <a:endParaRPr lang="ru-RU" sz="28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4698" y="3407075"/>
            <a:ext cx="13468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/>
              <a:t>Медведь</a:t>
            </a:r>
            <a:endParaRPr lang="ru-RU" sz="2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32423" y="3407075"/>
            <a:ext cx="8435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/>
              <a:t>Енот</a:t>
            </a:r>
            <a:endParaRPr lang="ru-RU" sz="2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96909" y="6371675"/>
            <a:ext cx="11224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/>
              <a:t>Барсук</a:t>
            </a:r>
            <a:endParaRPr lang="ru-RU" sz="2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32423" y="6413377"/>
            <a:ext cx="9124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/>
              <a:t>Ёжик</a:t>
            </a:r>
            <a:endParaRPr lang="ru-RU" sz="2100" b="1" dirty="0"/>
          </a:p>
        </p:txBody>
      </p:sp>
      <p:pic>
        <p:nvPicPr>
          <p:cNvPr id="1026" name="Picture 2" descr="O:\Наташа\Презентация про животных\barsuk-listya-o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6" y="3961073"/>
            <a:ext cx="4104455" cy="241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Наташа\Презентация про животных\enot-poloskun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27" y="908720"/>
            <a:ext cx="4038655" cy="250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Наташа\Презентация про животных\Grizzly-Be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3" y="916810"/>
            <a:ext cx="4104455" cy="24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Наташа\Презентация про животных\rabstol_net_hedgehog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26" y="3961073"/>
            <a:ext cx="4038655" cy="241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57392"/>
            <a:ext cx="8229600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15665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979711" y="4610240"/>
            <a:ext cx="1390849" cy="10042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03448"/>
            <a:ext cx="8229600" cy="1600200"/>
          </a:xfrm>
        </p:spPr>
        <p:txBody>
          <a:bodyPr/>
          <a:lstStyle/>
          <a:p>
            <a:r>
              <a:rPr lang="ru-RU" sz="4500" b="1" dirty="0" smtClean="0">
                <a:latin typeface="Georgia" pitchFamily="18" charset="0"/>
              </a:rPr>
              <a:t>Кто где живет?</a:t>
            </a:r>
            <a:endParaRPr lang="ru-RU" sz="4500" b="1" dirty="0"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9" y="909358"/>
            <a:ext cx="1513997" cy="12881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88" y="2343286"/>
            <a:ext cx="1452572" cy="1116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6" y="3734421"/>
            <a:ext cx="1463230" cy="10310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6" y="5598553"/>
            <a:ext cx="1463230" cy="1115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88" y="4610240"/>
            <a:ext cx="1452572" cy="10411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13196" y="1301406"/>
            <a:ext cx="2088232" cy="504056"/>
          </a:xfrm>
          <a:prstGeom prst="rect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НОРА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60232" y="2479351"/>
            <a:ext cx="2088232" cy="504056"/>
          </a:xfrm>
          <a:prstGeom prst="rect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ДУПЛО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49071" y="3603389"/>
            <a:ext cx="2088232" cy="504056"/>
          </a:xfrm>
          <a:prstGeom prst="rect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БЕРЛОГА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60232" y="4740909"/>
            <a:ext cx="2088232" cy="504056"/>
          </a:xfrm>
          <a:prstGeom prst="rect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КУСТ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60232" y="5904488"/>
            <a:ext cx="2088232" cy="504056"/>
          </a:xfrm>
          <a:prstGeom prst="rect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ЛОГОВО</a:t>
            </a:r>
            <a:endParaRPr lang="ru-RU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07704" y="1805462"/>
            <a:ext cx="4464496" cy="925917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123728" y="1553434"/>
            <a:ext cx="4248472" cy="2696508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491880" y="2901687"/>
            <a:ext cx="2952328" cy="20912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491880" y="5130798"/>
            <a:ext cx="2952328" cy="1025718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2123728" y="3855417"/>
            <a:ext cx="4320480" cy="2301099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40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312</TotalTime>
  <Words>97</Words>
  <Application>Microsoft Office PowerPoint</Application>
  <PresentationFormat>Экран (4:3)</PresentationFormat>
  <Paragraphs>47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Courier New</vt:lpstr>
      <vt:lpstr>Georgia</vt:lpstr>
      <vt:lpstr>Palatino Linotype</vt:lpstr>
      <vt:lpstr>Исполнительная</vt:lpstr>
      <vt:lpstr>Урок по теме:  “Изменения в жизни диких животных зимой”</vt:lpstr>
      <vt:lpstr>Презентация PowerPoint</vt:lpstr>
      <vt:lpstr>Не барашек и не кот, Носит шубу круглый год. Шуба серая для лета, Для зимы – другого цвета.</vt:lpstr>
      <vt:lpstr>Хожу в пушистой шубе, Живу в густом лесу. В дупле на старом дубе Орешки я грызу.</vt:lpstr>
      <vt:lpstr>За деревьями, кустами Промелькнуло быстро пламя. Промелькнуло, пробежало –  нет ни дыма, ни пожара.</vt:lpstr>
      <vt:lpstr>Презентация PowerPoint</vt:lpstr>
      <vt:lpstr>Физкультминутка</vt:lpstr>
      <vt:lpstr>Животные, которые зимой впадают в спячку</vt:lpstr>
      <vt:lpstr>Кто где живет?</vt:lpstr>
      <vt:lpstr>Птицы, которые остаются зимовать</vt:lpstr>
      <vt:lpstr>Как помочь птицам зимой?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</dc:creator>
  <cp:lastModifiedBy>777</cp:lastModifiedBy>
  <cp:revision>32</cp:revision>
  <dcterms:created xsi:type="dcterms:W3CDTF">2016-12-12T18:03:08Z</dcterms:created>
  <dcterms:modified xsi:type="dcterms:W3CDTF">2018-03-11T17:32:22Z</dcterms:modified>
</cp:coreProperties>
</file>